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Считают влияние интеренета положительным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Считают что влияние интернета отрицательно.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Считают, что интернет не оказывает никакого влияния.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1">
                  <c:v>4</c:v>
                </c:pt>
              </c:numCache>
            </c:numRef>
          </c:val>
        </c:ser>
        <c:dLbls/>
        <c:shape val="cylinder"/>
        <c:axId val="92864896"/>
        <c:axId val="92866432"/>
        <c:axId val="0"/>
      </c:bar3DChart>
      <c:catAx>
        <c:axId val="92864896"/>
        <c:scaling>
          <c:orientation val="minMax"/>
        </c:scaling>
        <c:axPos val="b"/>
        <c:numFmt formatCode="General" sourceLinked="1"/>
        <c:tickLblPos val="nextTo"/>
        <c:crossAx val="92866432"/>
        <c:crosses val="autoZero"/>
        <c:auto val="1"/>
        <c:lblAlgn val="ctr"/>
        <c:lblOffset val="100"/>
      </c:catAx>
      <c:valAx>
        <c:axId val="92866432"/>
        <c:scaling>
          <c:orientation val="minMax"/>
        </c:scaling>
        <c:axPos val="l"/>
        <c:majorGridlines/>
        <c:numFmt formatCode="General" sourceLinked="1"/>
        <c:tickLblPos val="nextTo"/>
        <c:crossAx val="9286489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читают 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Читают.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 опрошенных.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29</c:v>
                </c:pt>
              </c:numCache>
            </c:numRef>
          </c:val>
        </c:ser>
        <c:dLbls/>
        <c:shape val="box"/>
        <c:axId val="92922624"/>
        <c:axId val="92924160"/>
        <c:axId val="0"/>
      </c:bar3DChart>
      <c:catAx>
        <c:axId val="92922624"/>
        <c:scaling>
          <c:orientation val="minMax"/>
        </c:scaling>
        <c:delete val="1"/>
        <c:axPos val="b"/>
        <c:tickLblPos val="nextTo"/>
        <c:crossAx val="92924160"/>
        <c:crosses val="autoZero"/>
        <c:auto val="1"/>
        <c:lblAlgn val="ctr"/>
        <c:lblOffset val="100"/>
      </c:catAx>
      <c:valAx>
        <c:axId val="92924160"/>
        <c:scaling>
          <c:orientation val="minMax"/>
        </c:scaling>
        <c:axPos val="l"/>
        <c:majorGridlines/>
        <c:numFmt formatCode="General" sourceLinked="1"/>
        <c:tickLblPos val="nextTo"/>
        <c:crossAx val="9292262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C0775-DEC6-4D22-A951-10D4F2C3701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D6C08-ED80-4DD7-B96F-8C2F1549E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63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3501008"/>
            <a:ext cx="2808312" cy="2839734"/>
          </a:xfrm>
        </p:spPr>
        <p:txBody>
          <a:bodyPr>
            <a:noAutofit/>
          </a:bodyPr>
          <a:lstStyle/>
          <a:p>
            <a:r>
              <a:rPr lang="ru-RU" sz="1600" b="1" u="sng" spc="0" dirty="0" smtClean="0">
                <a:solidFill>
                  <a:schemeClr val="bg1"/>
                </a:solidFill>
              </a:rPr>
              <a:t>Подготовила: </a:t>
            </a:r>
          </a:p>
          <a:p>
            <a:r>
              <a:rPr lang="ru-RU" sz="1600" b="1" spc="0" dirty="0" smtClean="0">
                <a:solidFill>
                  <a:schemeClr val="bg1"/>
                </a:solidFill>
              </a:rPr>
              <a:t>Ученица 10 класса «А» МАОУ СОШ №1</a:t>
            </a:r>
          </a:p>
          <a:p>
            <a:r>
              <a:rPr lang="ru-RU" sz="1600" b="1" spc="0" dirty="0" smtClean="0">
                <a:solidFill>
                  <a:schemeClr val="bg1"/>
                </a:solidFill>
              </a:rPr>
              <a:t>Заико Карина</a:t>
            </a:r>
          </a:p>
          <a:p>
            <a:r>
              <a:rPr lang="ru-RU" sz="1600" b="1" u="sng" spc="0" dirty="0" smtClean="0">
                <a:solidFill>
                  <a:schemeClr val="bg1"/>
                </a:solidFill>
              </a:rPr>
              <a:t>Научный руководитель:</a:t>
            </a:r>
          </a:p>
          <a:p>
            <a:r>
              <a:rPr lang="ru-RU" sz="1600" b="1" spc="0" dirty="0" smtClean="0">
                <a:solidFill>
                  <a:schemeClr val="bg1"/>
                </a:solidFill>
              </a:rPr>
              <a:t>Учитель обществознания</a:t>
            </a:r>
          </a:p>
          <a:p>
            <a:r>
              <a:rPr lang="ru-RU" sz="1600" b="1" spc="0" dirty="0" smtClean="0">
                <a:solidFill>
                  <a:schemeClr val="bg1"/>
                </a:solidFill>
              </a:rPr>
              <a:t>МАОУ СОШ №1</a:t>
            </a:r>
          </a:p>
          <a:p>
            <a:r>
              <a:rPr lang="ru-RU" sz="1600" b="1" spc="0" dirty="0" smtClean="0">
                <a:solidFill>
                  <a:schemeClr val="bg1"/>
                </a:solidFill>
              </a:rPr>
              <a:t>Порошина Евгения Викторовна.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268760"/>
            <a:ext cx="6191037" cy="235426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СМИ на подростка как личность.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094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 t="-37000" b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chemeClr val="bg1"/>
                </a:solidFill>
              </a:rPr>
              <a:t>Они формируют слушателя, зрителя, то есть потребителя (сегодня, например, даже словарь подростка, юноши формируется зачастую как словарь потребителя).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9888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Согласно результатам проведенного мною исследования интернет является самым важным средством массовой информации, значительно обгоняя книги и журналы.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Практическая часть.</a:t>
            </a:r>
            <a:endParaRPr lang="ru-RU" dirty="0"/>
          </a:p>
        </p:txBody>
      </p:sp>
      <p:pic>
        <p:nvPicPr>
          <p:cNvPr id="5122" name="Picture 2" descr="C:\Users\1\Desktop\СМИ\скачанные фай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68899"/>
            <a:ext cx="5472608" cy="329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5590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2271836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             Опрос (интернет).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0069727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Опрос (книги).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4086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Выявлены СМИ, влияющие на воспитание подростков; определены положительные и отрицательное влияние на подростков; изучено влияние телевидения, прессы, Интернета на подростков; Обобщено состояние данной проблемы с помощью психологического исследования</a:t>
            </a:r>
            <a:r>
              <a:rPr lang="ru-RU" b="1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b="1" dirty="0">
                <a:solidFill>
                  <a:schemeClr val="bg1"/>
                </a:solidFill>
              </a:rPr>
              <a:t>Эту проблему нужно решать, не смотря на то, что кому-то это будет не выгодно. Здоровый образ жизни, высокий реализованный интеллектуальный потенциал, глубина доброй морали должны, в первую очередь, характеризовать наше молодое поколение.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b="1" dirty="0" smtClean="0">
                <a:solidFill>
                  <a:schemeClr val="bg1"/>
                </a:solidFill>
              </a:rPr>
              <a:t>Вывод.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6198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2192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        Спасибо за внимание!</a:t>
            </a:r>
            <a:endParaRPr lang="ru-RU" sz="4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694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1.	Выявить степень зависимости подростков от СМИ. </a:t>
            </a:r>
          </a:p>
          <a:p>
            <a:pPr marL="0" indent="0">
              <a:buNone/>
            </a:pPr>
            <a:r>
              <a:rPr lang="ru-RU" i="1" dirty="0" smtClean="0"/>
              <a:t>2.	Определить влияние СМИ на формирование личности.</a:t>
            </a:r>
          </a:p>
          <a:p>
            <a:pPr marL="0" indent="0">
              <a:buNone/>
            </a:pPr>
            <a:r>
              <a:rPr lang="ru-RU" i="1" dirty="0" smtClean="0"/>
              <a:t>3.	Вовлечь учащихся в проектную деятельность.</a:t>
            </a:r>
          </a:p>
          <a:p>
            <a:pPr marL="0" indent="0">
              <a:buNone/>
            </a:pPr>
            <a:r>
              <a:rPr lang="ru-RU" i="1" dirty="0" smtClean="0"/>
              <a:t>4.	Изучить научные и экспериментальные данные для проведения исследования.</a:t>
            </a:r>
          </a:p>
          <a:p>
            <a:pPr marL="0" indent="0">
              <a:buNone/>
            </a:pPr>
            <a:r>
              <a:rPr lang="ru-RU" i="1" dirty="0" smtClean="0"/>
              <a:t>5.	Провести эмпирическое исследование по данной теме.</a:t>
            </a:r>
          </a:p>
          <a:p>
            <a:pPr marL="0" indent="0">
              <a:buNone/>
            </a:pPr>
            <a:r>
              <a:rPr lang="ru-RU" i="1" dirty="0" smtClean="0"/>
              <a:t>6.	Определить наиболее популярные СМИ на фоне класса.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Цели и задачи проекта.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4654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СМИ оказывает огромное влияние на воспитание подростков.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Гипотеза.</a:t>
            </a:r>
            <a:endParaRPr lang="ru-RU" dirty="0"/>
          </a:p>
        </p:txBody>
      </p:sp>
      <p:pic>
        <p:nvPicPr>
          <p:cNvPr id="3074" name="Picture 2" descr="C:\Users\1\Desktop\СМИ\celi-i-zadachi-infantilizacii-obshhestva-8-388x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58"/>
            <a:ext cx="5400600" cy="3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4423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u="sng" dirty="0" smtClean="0">
                <a:latin typeface="Calibri"/>
                <a:ea typeface="Calibri"/>
                <a:cs typeface="Times New Roman"/>
              </a:rPr>
              <a:t>Формирование </a:t>
            </a:r>
            <a:r>
              <a:rPr lang="ru-RU" sz="2800" u="sng" dirty="0">
                <a:latin typeface="Calibri"/>
                <a:ea typeface="Calibri"/>
                <a:cs typeface="Times New Roman"/>
              </a:rPr>
              <a:t>личности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– процесс, который не заканчивается на определенном этапе человеческой жизни, а длится постоянно. Термин «личность» довольно многогранное понятие и поэтому не существует двух одинаковых трактовок этого термина. Несмотря на то, что личность в основном формируется в ходе общения с другими людьми, факторы, влияющие на формирование  личности, оказываются в процессе ее становления.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Введение.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794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Средства массовой информации (СМИ) - это технические средства (печать, радио, кинематограф, телевидение), с помощью которых и осуществляется распространение информации (знаний, духовных ценностей, моральных и правовых норм и т.п.) на большие аудитории.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Понятие СМИ.</a:t>
            </a:r>
            <a:endParaRPr lang="ru-RU" dirty="0"/>
          </a:p>
        </p:txBody>
      </p:sp>
      <p:pic>
        <p:nvPicPr>
          <p:cNvPr id="4098" name="Picture 2" descr="C:\Users\1\Desktop\СМИ\televizor_zomboyashhik-6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5221" y="3429000"/>
            <a:ext cx="4200128" cy="315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21965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496944" cy="2875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СМИ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оказывает как положительное, так и отрицательное влияние на формирование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личности.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2769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</a:t>
            </a:r>
            <a:r>
              <a:rPr lang="ru-RU" u="sng" dirty="0" smtClean="0">
                <a:solidFill>
                  <a:schemeClr val="bg1"/>
                </a:solidFill>
              </a:rPr>
              <a:t>Влияние интернета.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* глобальность - предоставляет немедленный доступ к информации со всего мира;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* отсутствие контроля, который существует в других электронных СМИ, не связанность географическим расположением дает возможность обнародовать информацию вне контроля правительств, монополий;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* имеет низкие барьеры к доступу, низкую стоимость создания и распространения информации;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* неограниченную возможность держать информацию;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* позволяет общение одного человека с другим, одного человека со многими людьми, а также множества людей с одним человеком;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* не связанность ни с одной инфраструктурой, кроме телефонной системы.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Положительное влияние СМИ.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1622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            </a:t>
            </a:r>
            <a:r>
              <a:rPr lang="ru-RU" sz="3200" b="1" u="sng" dirty="0" smtClean="0">
                <a:solidFill>
                  <a:schemeClr val="bg1"/>
                </a:solidFill>
              </a:rPr>
              <a:t>Влияние телевидения</a:t>
            </a:r>
            <a:r>
              <a:rPr lang="ru-RU" b="1" u="sng" dirty="0" smtClean="0">
                <a:solidFill>
                  <a:schemeClr val="bg1"/>
                </a:solidFill>
              </a:rPr>
              <a:t>.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83568" y="1772816"/>
            <a:ext cx="8229600" cy="420729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/>
              </a:rPr>
              <a:t>Основные функции телевидения:</a:t>
            </a:r>
            <a:br>
              <a:rPr lang="ru-RU" sz="2800" b="1" dirty="0">
                <a:solidFill>
                  <a:schemeClr val="bg1"/>
                </a:solidFill>
                <a:effectLst/>
              </a:rPr>
            </a:br>
            <a:r>
              <a:rPr lang="ru-RU" sz="2800" b="1" dirty="0">
                <a:solidFill>
                  <a:schemeClr val="bg1"/>
                </a:solidFill>
                <a:effectLst/>
              </a:rPr>
              <a:t>1. Развлекательная;</a:t>
            </a:r>
            <a:br>
              <a:rPr lang="ru-RU" sz="2800" b="1" dirty="0">
                <a:solidFill>
                  <a:schemeClr val="bg1"/>
                </a:solidFill>
                <a:effectLst/>
              </a:rPr>
            </a:br>
            <a:r>
              <a:rPr lang="ru-RU" sz="2800" b="1" dirty="0">
                <a:solidFill>
                  <a:schemeClr val="bg1"/>
                </a:solidFill>
                <a:effectLst/>
              </a:rPr>
              <a:t>2. Информационная (сообщения о фактах, значимых для данной общности);</a:t>
            </a:r>
            <a:br>
              <a:rPr lang="ru-RU" sz="2800" b="1" dirty="0">
                <a:solidFill>
                  <a:schemeClr val="bg1"/>
                </a:solidFill>
                <a:effectLst/>
              </a:rPr>
            </a:br>
            <a:r>
              <a:rPr lang="ru-RU" sz="2800" b="1" dirty="0">
                <a:solidFill>
                  <a:schemeClr val="bg1"/>
                </a:solidFill>
                <a:effectLst/>
              </a:rPr>
              <a:t>3. Передача духовного наследия, трансляция ценностей культуры;</a:t>
            </a:r>
            <a:br>
              <a:rPr lang="ru-RU" sz="2800" b="1" dirty="0">
                <a:solidFill>
                  <a:schemeClr val="bg1"/>
                </a:solidFill>
                <a:effectLst/>
              </a:rPr>
            </a:br>
            <a:r>
              <a:rPr lang="ru-RU" sz="2800" b="1" dirty="0">
                <a:solidFill>
                  <a:schemeClr val="bg1"/>
                </a:solidFill>
                <a:effectLst/>
              </a:rPr>
              <a:t>4. Воспитательная, основанная на принятых установках;</a:t>
            </a:r>
            <a:br>
              <a:rPr lang="ru-RU" sz="2800" b="1" dirty="0">
                <a:solidFill>
                  <a:schemeClr val="bg1"/>
                </a:solidFill>
                <a:effectLst/>
              </a:rPr>
            </a:br>
            <a:r>
              <a:rPr lang="ru-RU" sz="2800" b="1" dirty="0">
                <a:solidFill>
                  <a:schemeClr val="bg1"/>
                </a:solidFill>
                <a:effectLst/>
              </a:rPr>
              <a:t>5. Рекреационная и др.</a:t>
            </a:r>
            <a:br>
              <a:rPr lang="ru-RU" sz="2800" b="1" dirty="0">
                <a:solidFill>
                  <a:schemeClr val="bg1"/>
                </a:solidFill>
                <a:effectLst/>
              </a:rPr>
            </a:br>
            <a:endParaRPr lang="ru-RU" sz="2800" b="1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002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chemeClr val="bg1"/>
                </a:solidFill>
              </a:rPr>
              <a:t>Зависимость развивается настолько, что наносит существенный ущерб даже физическому здоровью (малоподвижный образ жизни, полнота, нарушение сна).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bg1"/>
                </a:solidFill>
              </a:rPr>
              <a:t>Отрицательное влияние </a:t>
            </a:r>
            <a:r>
              <a:rPr lang="ru-RU" b="1" u="sng" dirty="0" smtClean="0">
                <a:solidFill>
                  <a:schemeClr val="bg1"/>
                </a:solidFill>
              </a:rPr>
              <a:t>СМИ.</a:t>
            </a:r>
            <a:endParaRPr lang="ru-RU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2598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</TotalTime>
  <Words>441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Влияние СМИ на подростка как личность.</vt:lpstr>
      <vt:lpstr>        Цели и задачи проекта. </vt:lpstr>
      <vt:lpstr>                    Гипотеза.</vt:lpstr>
      <vt:lpstr>                  Введение.</vt:lpstr>
      <vt:lpstr>               Понятие СМИ.</vt:lpstr>
      <vt:lpstr>  СМИ оказывает как положительное, так и отрицательное влияние на формирование личности.</vt:lpstr>
      <vt:lpstr>    Положительное влияние СМИ. </vt:lpstr>
      <vt:lpstr>Основные функции телевидения: 1. Развлекательная; 2. Информационная (сообщения о фактах, значимых для данной общности); 3. Передача духовного наследия, трансляция ценностей культуры; 4. Воспитательная, основанная на принятых установках; 5. Рекреационная и др. </vt:lpstr>
      <vt:lpstr>Отрицательное влияние СМИ.</vt:lpstr>
      <vt:lpstr>Слайд 10</vt:lpstr>
      <vt:lpstr>                Практическая часть.</vt:lpstr>
      <vt:lpstr>                       Опрос (интернет).</vt:lpstr>
      <vt:lpstr>                    Опрос (книги).</vt:lpstr>
      <vt:lpstr>                         Вывод.</vt:lpstr>
      <vt:lpstr>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СМИ на подростка как личность.</dc:title>
  <dc:creator>1</dc:creator>
  <cp:lastModifiedBy>Mafany</cp:lastModifiedBy>
  <cp:revision>8</cp:revision>
  <dcterms:created xsi:type="dcterms:W3CDTF">2015-05-26T17:33:41Z</dcterms:created>
  <dcterms:modified xsi:type="dcterms:W3CDTF">2015-06-17T09:47:05Z</dcterms:modified>
</cp:coreProperties>
</file>